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slide" Target="slides/slide14.xml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1323ffa14fe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1323ffa14fe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13" name="Shape 2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4" name="Google Shape;214;g1323ffa14fe_0_9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5" name="Google Shape;215;g1323ffa14fe_0_9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31" name="Shape 2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2" name="Google Shape;232;g1323ffa14fe_0_1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3" name="Google Shape;233;g1323ffa14fe_0_1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50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" name="Google Shape;251;g1323ffa14fe_0_14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2" name="Google Shape;252;g1323ffa14fe_0_14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59" name="Shape 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Google Shape;260;g1323ffa14fe_0_1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1" name="Google Shape;261;g1323ffa14fe_0_1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69" name="Shape 2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Google Shape;270;g1323ffa14fe_0_1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71" name="Google Shape;271;g1323ffa14fe_0_1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121f42b5af2_0_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121f42b5af2_0_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121f42b5af2_0_1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121f42b5af2_0_1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g121f42b5af2_0_3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1" name="Google Shape;121;g121f42b5af2_0_3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8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g121f42b5af2_0_5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0" name="Google Shape;140;g121f42b5af2_0_5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g121f42b5af2_0_8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0" name="Google Shape;160;g121f42b5af2_0_8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g1323ffa14fe_0_6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8" name="Google Shape;178;g1323ffa14fe_0_6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94" name="Shape 1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5" name="Google Shape;195;g1323ffa14fe_0_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6" name="Google Shape;196;g1323ffa14fe_0_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1415775" y="1453425"/>
            <a:ext cx="6443400" cy="1800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3500"/>
              <a:t>Aide pour la partie scénarisée : position des personnages</a:t>
            </a:r>
            <a:endParaRPr b="1" sz="35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16" name="Shape 2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7" name="Google Shape;217;p22"/>
          <p:cNvSpPr/>
          <p:nvPr/>
        </p:nvSpPr>
        <p:spPr>
          <a:xfrm>
            <a:off x="670775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8" name="Google Shape;218;p22"/>
          <p:cNvSpPr/>
          <p:nvPr/>
        </p:nvSpPr>
        <p:spPr>
          <a:xfrm>
            <a:off x="5420225" y="14736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9" name="Google Shape;219;p22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  <p:sp>
        <p:nvSpPr>
          <p:cNvPr id="220" name="Google Shape;220;p22"/>
          <p:cNvSpPr/>
          <p:nvPr/>
        </p:nvSpPr>
        <p:spPr>
          <a:xfrm>
            <a:off x="4000238" y="12540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1" name="Google Shape;221;p22"/>
          <p:cNvSpPr/>
          <p:nvPr/>
        </p:nvSpPr>
        <p:spPr>
          <a:xfrm>
            <a:off x="7714225" y="26393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2" name="Google Shape;222;p22"/>
          <p:cNvSpPr/>
          <p:nvPr/>
        </p:nvSpPr>
        <p:spPr>
          <a:xfrm>
            <a:off x="7318525" y="28468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3" name="Google Shape;223;p22"/>
          <p:cNvSpPr/>
          <p:nvPr/>
        </p:nvSpPr>
        <p:spPr>
          <a:xfrm>
            <a:off x="7649425" y="133027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</a:t>
            </a:r>
            <a:endParaRPr/>
          </a:p>
        </p:txBody>
      </p:sp>
      <p:sp>
        <p:nvSpPr>
          <p:cNvPr id="224" name="Google Shape;224;p22"/>
          <p:cNvSpPr/>
          <p:nvPr/>
        </p:nvSpPr>
        <p:spPr>
          <a:xfrm>
            <a:off x="7464800" y="177645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5" name="Google Shape;225;p22"/>
          <p:cNvSpPr/>
          <p:nvPr/>
        </p:nvSpPr>
        <p:spPr>
          <a:xfrm>
            <a:off x="6047300" y="2243613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6" name="Google Shape;226;p22"/>
          <p:cNvSpPr/>
          <p:nvPr/>
        </p:nvSpPr>
        <p:spPr>
          <a:xfrm>
            <a:off x="7210075" y="1380750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227" name="Google Shape;227;p22"/>
          <p:cNvSpPr/>
          <p:nvPr/>
        </p:nvSpPr>
        <p:spPr>
          <a:xfrm>
            <a:off x="6771750" y="881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8" name="Google Shape;228;p22"/>
          <p:cNvSpPr/>
          <p:nvPr/>
        </p:nvSpPr>
        <p:spPr>
          <a:xfrm>
            <a:off x="5651600" y="2504188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29" name="Google Shape;229;p22"/>
          <p:cNvSpPr/>
          <p:nvPr/>
        </p:nvSpPr>
        <p:spPr>
          <a:xfrm>
            <a:off x="6224975" y="85837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  <p:sp>
        <p:nvSpPr>
          <p:cNvPr id="230" name="Google Shape;230;p22"/>
          <p:cNvSpPr txBox="1"/>
          <p:nvPr/>
        </p:nvSpPr>
        <p:spPr>
          <a:xfrm>
            <a:off x="2781100" y="69800"/>
            <a:ext cx="32964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>
                <a:solidFill>
                  <a:schemeClr val="dk1"/>
                </a:solidFill>
              </a:rPr>
              <a:t>8- Bernard revient ; les personnages parlent encore quelques minutes</a:t>
            </a:r>
            <a:endParaRPr b="1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34" name="Shape 2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" name="Google Shape;235;p23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36" name="Google Shape;236;p23"/>
          <p:cNvSpPr/>
          <p:nvPr/>
        </p:nvSpPr>
        <p:spPr>
          <a:xfrm>
            <a:off x="2325800" y="17950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37" name="Google Shape;237;p23"/>
          <p:cNvSpPr/>
          <p:nvPr/>
        </p:nvSpPr>
        <p:spPr>
          <a:xfrm>
            <a:off x="4176300" y="972475"/>
            <a:ext cx="395700" cy="3957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dash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38" name="Google Shape;238;p23"/>
          <p:cNvSpPr/>
          <p:nvPr/>
        </p:nvSpPr>
        <p:spPr>
          <a:xfrm>
            <a:off x="4176300" y="1415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39" name="Google Shape;239;p23"/>
          <p:cNvSpPr/>
          <p:nvPr/>
        </p:nvSpPr>
        <p:spPr>
          <a:xfrm>
            <a:off x="4176300" y="18589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0" name="Google Shape;240;p23"/>
          <p:cNvSpPr/>
          <p:nvPr/>
        </p:nvSpPr>
        <p:spPr>
          <a:xfrm>
            <a:off x="4176300" y="230222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</a:t>
            </a:r>
            <a:endParaRPr/>
          </a:p>
        </p:txBody>
      </p:sp>
      <p:sp>
        <p:nvSpPr>
          <p:cNvPr id="241" name="Google Shape;241;p23"/>
          <p:cNvSpPr/>
          <p:nvPr/>
        </p:nvSpPr>
        <p:spPr>
          <a:xfrm>
            <a:off x="4176300" y="27454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2" name="Google Shape;242;p23"/>
          <p:cNvSpPr/>
          <p:nvPr/>
        </p:nvSpPr>
        <p:spPr>
          <a:xfrm>
            <a:off x="4735875" y="9724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3" name="Google Shape;243;p23"/>
          <p:cNvSpPr/>
          <p:nvPr/>
        </p:nvSpPr>
        <p:spPr>
          <a:xfrm>
            <a:off x="4735875" y="141572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244" name="Google Shape;244;p23"/>
          <p:cNvSpPr/>
          <p:nvPr/>
        </p:nvSpPr>
        <p:spPr>
          <a:xfrm>
            <a:off x="4735875" y="18589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5" name="Google Shape;245;p23"/>
          <p:cNvSpPr/>
          <p:nvPr/>
        </p:nvSpPr>
        <p:spPr>
          <a:xfrm>
            <a:off x="4735875" y="230222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  <p:sp>
        <p:nvSpPr>
          <p:cNvPr id="246" name="Google Shape;246;p23"/>
          <p:cNvSpPr/>
          <p:nvPr/>
        </p:nvSpPr>
        <p:spPr>
          <a:xfrm>
            <a:off x="4735875" y="27454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7" name="Google Shape;247;p23"/>
          <p:cNvSpPr/>
          <p:nvPr/>
        </p:nvSpPr>
        <p:spPr>
          <a:xfrm>
            <a:off x="3300100" y="14536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48" name="Google Shape;248;p23"/>
          <p:cNvSpPr txBox="1"/>
          <p:nvPr/>
        </p:nvSpPr>
        <p:spPr>
          <a:xfrm>
            <a:off x="2781100" y="69800"/>
            <a:ext cx="32964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>
                <a:solidFill>
                  <a:schemeClr val="dk1"/>
                </a:solidFill>
              </a:rPr>
              <a:t>9</a:t>
            </a:r>
            <a:r>
              <a:rPr b="1" lang="fr">
                <a:solidFill>
                  <a:schemeClr val="dk1"/>
                </a:solidFill>
              </a:rPr>
              <a:t>- 2e Speech</a:t>
            </a:r>
            <a:endParaRPr b="1"/>
          </a:p>
        </p:txBody>
      </p:sp>
      <p:sp>
        <p:nvSpPr>
          <p:cNvPr id="249" name="Google Shape;249;p23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53" name="Shape 2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" name="Google Shape;254;p24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5" name="Google Shape;255;p24"/>
          <p:cNvSpPr/>
          <p:nvPr/>
        </p:nvSpPr>
        <p:spPr>
          <a:xfrm>
            <a:off x="2325800" y="17950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6" name="Google Shape;256;p24"/>
          <p:cNvSpPr/>
          <p:nvPr/>
        </p:nvSpPr>
        <p:spPr>
          <a:xfrm>
            <a:off x="3300100" y="14536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57" name="Google Shape;257;p24"/>
          <p:cNvSpPr txBox="1"/>
          <p:nvPr/>
        </p:nvSpPr>
        <p:spPr>
          <a:xfrm>
            <a:off x="2781100" y="69800"/>
            <a:ext cx="39606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>
                <a:solidFill>
                  <a:schemeClr val="dk1"/>
                </a:solidFill>
              </a:rPr>
              <a:t>9- Décompte pour le cache-cache (tous les personnages quittent l’aire de jeu)</a:t>
            </a:r>
            <a:endParaRPr b="1"/>
          </a:p>
        </p:txBody>
      </p:sp>
      <p:sp>
        <p:nvSpPr>
          <p:cNvPr id="258" name="Google Shape;258;p24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62" name="Shape 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3" name="Google Shape;263;p25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4" name="Google Shape;264;p25"/>
          <p:cNvSpPr/>
          <p:nvPr/>
        </p:nvSpPr>
        <p:spPr>
          <a:xfrm>
            <a:off x="2325800" y="17950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5" name="Google Shape;265;p25"/>
          <p:cNvSpPr/>
          <p:nvPr/>
        </p:nvSpPr>
        <p:spPr>
          <a:xfrm>
            <a:off x="3300100" y="14536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6" name="Google Shape;266;p25"/>
          <p:cNvSpPr txBox="1"/>
          <p:nvPr/>
        </p:nvSpPr>
        <p:spPr>
          <a:xfrm>
            <a:off x="2781100" y="69800"/>
            <a:ext cx="32964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>
                <a:solidFill>
                  <a:schemeClr val="dk1"/>
                </a:solidFill>
              </a:rPr>
              <a:t>11- Bernard vient donner un jeton “Mort” à Armand</a:t>
            </a:r>
            <a:endParaRPr b="1"/>
          </a:p>
        </p:txBody>
      </p:sp>
      <p:sp>
        <p:nvSpPr>
          <p:cNvPr id="267" name="Google Shape;267;p25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  <p:sp>
        <p:nvSpPr>
          <p:cNvPr id="268" name="Google Shape;268;p25"/>
          <p:cNvSpPr/>
          <p:nvPr/>
        </p:nvSpPr>
        <p:spPr>
          <a:xfrm>
            <a:off x="1506600" y="145367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72" name="Shape 2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3" name="Google Shape;273;p26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4" name="Google Shape;274;p26"/>
          <p:cNvSpPr/>
          <p:nvPr/>
        </p:nvSpPr>
        <p:spPr>
          <a:xfrm>
            <a:off x="2325800" y="17950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5" name="Google Shape;275;p26"/>
          <p:cNvSpPr/>
          <p:nvPr/>
        </p:nvSpPr>
        <p:spPr>
          <a:xfrm>
            <a:off x="3300100" y="14536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6" name="Google Shape;276;p26"/>
          <p:cNvSpPr txBox="1"/>
          <p:nvPr/>
        </p:nvSpPr>
        <p:spPr>
          <a:xfrm>
            <a:off x="2781100" y="69800"/>
            <a:ext cx="38484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>
                <a:solidFill>
                  <a:schemeClr val="dk1"/>
                </a:solidFill>
              </a:rPr>
              <a:t>12- Bernard retourne se cacher, en cachant l’arme </a:t>
            </a:r>
            <a:r>
              <a:rPr b="1" lang="fr">
                <a:solidFill>
                  <a:schemeClr val="dk1"/>
                </a:solidFill>
              </a:rPr>
              <a:t>(éventuellement</a:t>
            </a:r>
            <a:r>
              <a:rPr b="1" lang="fr">
                <a:solidFill>
                  <a:schemeClr val="dk1"/>
                </a:solidFill>
              </a:rPr>
              <a:t> dans un sac)</a:t>
            </a:r>
            <a:endParaRPr b="1"/>
          </a:p>
        </p:txBody>
      </p:sp>
      <p:sp>
        <p:nvSpPr>
          <p:cNvPr id="277" name="Google Shape;277;p26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0" name="Google Shape;60;p14"/>
          <p:cNvSpPr/>
          <p:nvPr/>
        </p:nvSpPr>
        <p:spPr>
          <a:xfrm>
            <a:off x="2325800" y="17950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1" name="Google Shape;61;p14"/>
          <p:cNvSpPr/>
          <p:nvPr/>
        </p:nvSpPr>
        <p:spPr>
          <a:xfrm>
            <a:off x="4176300" y="972475"/>
            <a:ext cx="395700" cy="3957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dash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2" name="Google Shape;62;p14"/>
          <p:cNvSpPr/>
          <p:nvPr/>
        </p:nvSpPr>
        <p:spPr>
          <a:xfrm>
            <a:off x="4176300" y="1415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3" name="Google Shape;63;p14"/>
          <p:cNvSpPr/>
          <p:nvPr/>
        </p:nvSpPr>
        <p:spPr>
          <a:xfrm>
            <a:off x="4176300" y="18589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4" name="Google Shape;64;p14"/>
          <p:cNvSpPr/>
          <p:nvPr/>
        </p:nvSpPr>
        <p:spPr>
          <a:xfrm>
            <a:off x="4176300" y="230222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</a:t>
            </a:r>
            <a:endParaRPr/>
          </a:p>
        </p:txBody>
      </p:sp>
      <p:sp>
        <p:nvSpPr>
          <p:cNvPr id="65" name="Google Shape;65;p14"/>
          <p:cNvSpPr/>
          <p:nvPr/>
        </p:nvSpPr>
        <p:spPr>
          <a:xfrm>
            <a:off x="4176300" y="27454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p14"/>
          <p:cNvSpPr/>
          <p:nvPr/>
        </p:nvSpPr>
        <p:spPr>
          <a:xfrm>
            <a:off x="4735875" y="9724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7" name="Google Shape;67;p14"/>
          <p:cNvSpPr/>
          <p:nvPr/>
        </p:nvSpPr>
        <p:spPr>
          <a:xfrm>
            <a:off x="4735875" y="141572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68" name="Google Shape;68;p14"/>
          <p:cNvSpPr/>
          <p:nvPr/>
        </p:nvSpPr>
        <p:spPr>
          <a:xfrm>
            <a:off x="4735875" y="18589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9" name="Google Shape;69;p14"/>
          <p:cNvSpPr/>
          <p:nvPr/>
        </p:nvSpPr>
        <p:spPr>
          <a:xfrm>
            <a:off x="4735875" y="230222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  <p:sp>
        <p:nvSpPr>
          <p:cNvPr id="70" name="Google Shape;70;p14"/>
          <p:cNvSpPr/>
          <p:nvPr/>
        </p:nvSpPr>
        <p:spPr>
          <a:xfrm>
            <a:off x="4735875" y="27454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1" name="Google Shape;71;p14"/>
          <p:cNvSpPr txBox="1"/>
          <p:nvPr/>
        </p:nvSpPr>
        <p:spPr>
          <a:xfrm>
            <a:off x="201400" y="107150"/>
            <a:ext cx="3687900" cy="44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700"/>
              <a:t>1- Speech</a:t>
            </a:r>
            <a:endParaRPr b="1" sz="1700"/>
          </a:p>
        </p:txBody>
      </p:sp>
      <p:sp>
        <p:nvSpPr>
          <p:cNvPr id="72" name="Google Shape;72;p14"/>
          <p:cNvSpPr/>
          <p:nvPr/>
        </p:nvSpPr>
        <p:spPr>
          <a:xfrm>
            <a:off x="3300100" y="14536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Google Shape;73;p14"/>
          <p:cNvSpPr txBox="1"/>
          <p:nvPr/>
        </p:nvSpPr>
        <p:spPr>
          <a:xfrm>
            <a:off x="3106900" y="1098050"/>
            <a:ext cx="7824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Table</a:t>
            </a:r>
            <a:endParaRPr/>
          </a:p>
        </p:txBody>
      </p:sp>
      <p:sp>
        <p:nvSpPr>
          <p:cNvPr id="74" name="Google Shape;74;p14"/>
          <p:cNvSpPr txBox="1"/>
          <p:nvPr/>
        </p:nvSpPr>
        <p:spPr>
          <a:xfrm>
            <a:off x="4041700" y="149875"/>
            <a:ext cx="20691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Joueurs (leur place a pas d’importance )</a:t>
            </a:r>
            <a:endParaRPr/>
          </a:p>
        </p:txBody>
      </p:sp>
      <p:sp>
        <p:nvSpPr>
          <p:cNvPr id="75" name="Google Shape;75;p14"/>
          <p:cNvSpPr txBox="1"/>
          <p:nvPr/>
        </p:nvSpPr>
        <p:spPr>
          <a:xfrm>
            <a:off x="6391775" y="3348175"/>
            <a:ext cx="20691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Aire de jeu</a:t>
            </a:r>
            <a:endParaRPr/>
          </a:p>
        </p:txBody>
      </p:sp>
      <p:sp>
        <p:nvSpPr>
          <p:cNvPr id="76" name="Google Shape;76;p14"/>
          <p:cNvSpPr txBox="1"/>
          <p:nvPr/>
        </p:nvSpPr>
        <p:spPr>
          <a:xfrm>
            <a:off x="2251700" y="1453675"/>
            <a:ext cx="6249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MJ</a:t>
            </a:r>
            <a:endParaRPr/>
          </a:p>
        </p:txBody>
      </p:sp>
      <p:sp>
        <p:nvSpPr>
          <p:cNvPr id="77" name="Google Shape;77;p14"/>
          <p:cNvSpPr txBox="1"/>
          <p:nvPr/>
        </p:nvSpPr>
        <p:spPr>
          <a:xfrm>
            <a:off x="2093700" y="107150"/>
            <a:ext cx="1524300" cy="554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 sz="1200"/>
              <a:t>Emile (aussi joué par le MJ)</a:t>
            </a:r>
            <a:endParaRPr sz="1200"/>
          </a:p>
        </p:txBody>
      </p:sp>
      <p:cxnSp>
        <p:nvCxnSpPr>
          <p:cNvPr id="78" name="Google Shape;78;p14"/>
          <p:cNvCxnSpPr>
            <a:endCxn id="61" idx="1"/>
          </p:cNvCxnSpPr>
          <p:nvPr/>
        </p:nvCxnSpPr>
        <p:spPr>
          <a:xfrm>
            <a:off x="2776549" y="593024"/>
            <a:ext cx="1457700" cy="4374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79" name="Google Shape;79;p14"/>
          <p:cNvSpPr txBox="1"/>
          <p:nvPr/>
        </p:nvSpPr>
        <p:spPr>
          <a:xfrm>
            <a:off x="5245275" y="1413475"/>
            <a:ext cx="12345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Bernard</a:t>
            </a:r>
            <a:endParaRPr/>
          </a:p>
        </p:txBody>
      </p:sp>
      <p:sp>
        <p:nvSpPr>
          <p:cNvPr id="80" name="Google Shape;80;p14"/>
          <p:cNvSpPr txBox="1"/>
          <p:nvPr/>
        </p:nvSpPr>
        <p:spPr>
          <a:xfrm>
            <a:off x="5245275" y="2299975"/>
            <a:ext cx="12345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Romain</a:t>
            </a:r>
            <a:endParaRPr/>
          </a:p>
        </p:txBody>
      </p:sp>
      <p:sp>
        <p:nvSpPr>
          <p:cNvPr id="81" name="Google Shape;81;p14"/>
          <p:cNvSpPr txBox="1"/>
          <p:nvPr/>
        </p:nvSpPr>
        <p:spPr>
          <a:xfrm>
            <a:off x="2776550" y="3560100"/>
            <a:ext cx="12345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Marijane</a:t>
            </a:r>
            <a:endParaRPr/>
          </a:p>
        </p:txBody>
      </p:sp>
      <p:cxnSp>
        <p:nvCxnSpPr>
          <p:cNvPr id="82" name="Google Shape;82;p14"/>
          <p:cNvCxnSpPr>
            <a:stCxn id="81" idx="0"/>
            <a:endCxn id="64" idx="2"/>
          </p:cNvCxnSpPr>
          <p:nvPr/>
        </p:nvCxnSpPr>
        <p:spPr>
          <a:xfrm flipH="1" rot="10800000">
            <a:off x="3393800" y="2500200"/>
            <a:ext cx="782400" cy="10599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5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8" name="Google Shape;88;p15"/>
          <p:cNvSpPr/>
          <p:nvPr/>
        </p:nvSpPr>
        <p:spPr>
          <a:xfrm>
            <a:off x="2325800" y="17950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p15"/>
          <p:cNvSpPr/>
          <p:nvPr/>
        </p:nvSpPr>
        <p:spPr>
          <a:xfrm>
            <a:off x="4176300" y="1415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0" name="Google Shape;90;p15"/>
          <p:cNvSpPr/>
          <p:nvPr/>
        </p:nvSpPr>
        <p:spPr>
          <a:xfrm>
            <a:off x="4176300" y="18589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1" name="Google Shape;91;p15"/>
          <p:cNvSpPr/>
          <p:nvPr/>
        </p:nvSpPr>
        <p:spPr>
          <a:xfrm>
            <a:off x="4176300" y="230222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</a:t>
            </a:r>
            <a:endParaRPr/>
          </a:p>
        </p:txBody>
      </p:sp>
      <p:sp>
        <p:nvSpPr>
          <p:cNvPr id="92" name="Google Shape;92;p15"/>
          <p:cNvSpPr/>
          <p:nvPr/>
        </p:nvSpPr>
        <p:spPr>
          <a:xfrm>
            <a:off x="4176300" y="27454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3" name="Google Shape;93;p15"/>
          <p:cNvSpPr/>
          <p:nvPr/>
        </p:nvSpPr>
        <p:spPr>
          <a:xfrm>
            <a:off x="4735875" y="9724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4" name="Google Shape;94;p15"/>
          <p:cNvSpPr/>
          <p:nvPr/>
        </p:nvSpPr>
        <p:spPr>
          <a:xfrm>
            <a:off x="4735875" y="141572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95" name="Google Shape;95;p15"/>
          <p:cNvSpPr/>
          <p:nvPr/>
        </p:nvSpPr>
        <p:spPr>
          <a:xfrm>
            <a:off x="4735875" y="18589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6" name="Google Shape;96;p15"/>
          <p:cNvSpPr/>
          <p:nvPr/>
        </p:nvSpPr>
        <p:spPr>
          <a:xfrm>
            <a:off x="4735875" y="230222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  <p:sp>
        <p:nvSpPr>
          <p:cNvPr id="97" name="Google Shape;97;p15"/>
          <p:cNvSpPr/>
          <p:nvPr/>
        </p:nvSpPr>
        <p:spPr>
          <a:xfrm>
            <a:off x="4735875" y="27454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8" name="Google Shape;98;p15"/>
          <p:cNvSpPr txBox="1"/>
          <p:nvPr/>
        </p:nvSpPr>
        <p:spPr>
          <a:xfrm>
            <a:off x="2422900" y="79100"/>
            <a:ext cx="36879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/>
              <a:t>2</a:t>
            </a:r>
            <a:r>
              <a:rPr b="1" lang="fr"/>
              <a:t>- Emile fait un malaise - les joueurs posent leurs sacs par terre</a:t>
            </a:r>
            <a:endParaRPr b="1"/>
          </a:p>
        </p:txBody>
      </p:sp>
      <p:sp>
        <p:nvSpPr>
          <p:cNvPr id="99" name="Google Shape;99;p15"/>
          <p:cNvSpPr/>
          <p:nvPr/>
        </p:nvSpPr>
        <p:spPr>
          <a:xfrm>
            <a:off x="4176300" y="972475"/>
            <a:ext cx="395700" cy="395700"/>
          </a:xfrm>
          <a:prstGeom prst="ellipse">
            <a:avLst/>
          </a:prstGeom>
          <a:noFill/>
          <a:ln cap="flat" cmpd="sng" w="9525">
            <a:solidFill>
              <a:schemeClr val="dk2"/>
            </a:solidFill>
            <a:prstDash val="dash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X</a:t>
            </a:r>
            <a:endParaRPr/>
          </a:p>
        </p:txBody>
      </p:sp>
      <p:sp>
        <p:nvSpPr>
          <p:cNvPr id="100" name="Google Shape;100;p15"/>
          <p:cNvSpPr/>
          <p:nvPr/>
        </p:nvSpPr>
        <p:spPr>
          <a:xfrm>
            <a:off x="3300100" y="14536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16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6" name="Google Shape;106;p16"/>
          <p:cNvSpPr/>
          <p:nvPr/>
        </p:nvSpPr>
        <p:spPr>
          <a:xfrm>
            <a:off x="2176175" y="13993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7" name="Google Shape;107;p16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  <p:sp>
        <p:nvSpPr>
          <p:cNvPr id="108" name="Google Shape;108;p16"/>
          <p:cNvSpPr/>
          <p:nvPr/>
        </p:nvSpPr>
        <p:spPr>
          <a:xfrm>
            <a:off x="7714225" y="24511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9" name="Google Shape;109;p16"/>
          <p:cNvSpPr/>
          <p:nvPr/>
        </p:nvSpPr>
        <p:spPr>
          <a:xfrm>
            <a:off x="7318525" y="28468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0" name="Google Shape;110;p16"/>
          <p:cNvSpPr/>
          <p:nvPr/>
        </p:nvSpPr>
        <p:spPr>
          <a:xfrm>
            <a:off x="1716975" y="127742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1" name="Google Shape;111;p16"/>
          <p:cNvSpPr/>
          <p:nvPr/>
        </p:nvSpPr>
        <p:spPr>
          <a:xfrm>
            <a:off x="6166650" y="25246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2" name="Google Shape;112;p16"/>
          <p:cNvSpPr/>
          <p:nvPr/>
        </p:nvSpPr>
        <p:spPr>
          <a:xfrm>
            <a:off x="7318525" y="10200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3" name="Google Shape;113;p16"/>
          <p:cNvSpPr/>
          <p:nvPr/>
        </p:nvSpPr>
        <p:spPr>
          <a:xfrm>
            <a:off x="5666575" y="146327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114" name="Google Shape;114;p16"/>
          <p:cNvSpPr/>
          <p:nvPr/>
        </p:nvSpPr>
        <p:spPr>
          <a:xfrm>
            <a:off x="6771750" y="881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5" name="Google Shape;115;p16"/>
          <p:cNvSpPr/>
          <p:nvPr/>
        </p:nvSpPr>
        <p:spPr>
          <a:xfrm>
            <a:off x="5596775" y="97247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  <p:sp>
        <p:nvSpPr>
          <p:cNvPr id="116" name="Google Shape;116;p16"/>
          <p:cNvSpPr/>
          <p:nvPr/>
        </p:nvSpPr>
        <p:spPr>
          <a:xfrm>
            <a:off x="6562350" y="21289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7" name="Google Shape;117;p16"/>
          <p:cNvSpPr txBox="1"/>
          <p:nvPr/>
        </p:nvSpPr>
        <p:spPr>
          <a:xfrm>
            <a:off x="2397600" y="79100"/>
            <a:ext cx="47700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/>
              <a:t>3</a:t>
            </a:r>
            <a:r>
              <a:rPr b="1" lang="fr"/>
              <a:t>- Armand Voit Marijane en privé, et lui fait prendre les sacs. Il lui dit de fouiller le sac de Marbo</a:t>
            </a:r>
            <a:endParaRPr b="1"/>
          </a:p>
        </p:txBody>
      </p:sp>
      <p:sp>
        <p:nvSpPr>
          <p:cNvPr id="118" name="Google Shape;118;p16"/>
          <p:cNvSpPr/>
          <p:nvPr/>
        </p:nvSpPr>
        <p:spPr>
          <a:xfrm>
            <a:off x="3982800" y="14536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2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p17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4" name="Google Shape;124;p17"/>
          <p:cNvSpPr/>
          <p:nvPr/>
        </p:nvSpPr>
        <p:spPr>
          <a:xfrm>
            <a:off x="4572000" y="17638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5" name="Google Shape;125;p17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  <p:sp>
        <p:nvSpPr>
          <p:cNvPr id="126" name="Google Shape;126;p17"/>
          <p:cNvSpPr/>
          <p:nvPr/>
        </p:nvSpPr>
        <p:spPr>
          <a:xfrm>
            <a:off x="7714225" y="24511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7" name="Google Shape;127;p17"/>
          <p:cNvSpPr/>
          <p:nvPr/>
        </p:nvSpPr>
        <p:spPr>
          <a:xfrm>
            <a:off x="7318525" y="28468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8" name="Google Shape;128;p17"/>
          <p:cNvSpPr/>
          <p:nvPr/>
        </p:nvSpPr>
        <p:spPr>
          <a:xfrm>
            <a:off x="1393250" y="136817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</a:t>
            </a:r>
            <a:endParaRPr/>
          </a:p>
        </p:txBody>
      </p:sp>
      <p:sp>
        <p:nvSpPr>
          <p:cNvPr id="129" name="Google Shape;129;p17"/>
          <p:cNvSpPr/>
          <p:nvPr/>
        </p:nvSpPr>
        <p:spPr>
          <a:xfrm>
            <a:off x="6166650" y="25246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0" name="Google Shape;130;p17"/>
          <p:cNvSpPr/>
          <p:nvPr/>
        </p:nvSpPr>
        <p:spPr>
          <a:xfrm>
            <a:off x="7318525" y="10200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1" name="Google Shape;131;p17"/>
          <p:cNvSpPr/>
          <p:nvPr/>
        </p:nvSpPr>
        <p:spPr>
          <a:xfrm>
            <a:off x="4998575" y="147287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132" name="Google Shape;132;p17"/>
          <p:cNvSpPr/>
          <p:nvPr/>
        </p:nvSpPr>
        <p:spPr>
          <a:xfrm>
            <a:off x="6771750" y="881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3" name="Google Shape;133;p17"/>
          <p:cNvSpPr/>
          <p:nvPr/>
        </p:nvSpPr>
        <p:spPr>
          <a:xfrm>
            <a:off x="3271025" y="88172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  <p:sp>
        <p:nvSpPr>
          <p:cNvPr id="134" name="Google Shape;134;p17"/>
          <p:cNvSpPr/>
          <p:nvPr/>
        </p:nvSpPr>
        <p:spPr>
          <a:xfrm>
            <a:off x="6562350" y="21289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5" name="Google Shape;135;p17"/>
          <p:cNvSpPr txBox="1"/>
          <p:nvPr/>
        </p:nvSpPr>
        <p:spPr>
          <a:xfrm>
            <a:off x="2054400" y="102375"/>
            <a:ext cx="55860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/>
              <a:t>3- Bernard dit à Romain d’aller voir Marijane pendant qu’il </a:t>
            </a:r>
            <a:r>
              <a:rPr b="1" lang="fr"/>
              <a:t>occupe</a:t>
            </a:r>
            <a:r>
              <a:rPr b="1" lang="fr"/>
              <a:t> Armand. Marijane fouille le sac et trouve le pistolet.</a:t>
            </a:r>
            <a:endParaRPr b="1"/>
          </a:p>
        </p:txBody>
      </p:sp>
      <p:sp>
        <p:nvSpPr>
          <p:cNvPr id="136" name="Google Shape;136;p17"/>
          <p:cNvSpPr txBox="1"/>
          <p:nvPr/>
        </p:nvSpPr>
        <p:spPr>
          <a:xfrm>
            <a:off x="4450375" y="2451100"/>
            <a:ext cx="1280700" cy="73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 sz="1200"/>
              <a:t>Clash</a:t>
            </a:r>
            <a:endParaRPr sz="12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 sz="1200"/>
              <a:t>(le faire un peu à l’écart)</a:t>
            </a:r>
            <a:endParaRPr sz="1200"/>
          </a:p>
        </p:txBody>
      </p:sp>
      <p:sp>
        <p:nvSpPr>
          <p:cNvPr id="137" name="Google Shape;137;p17"/>
          <p:cNvSpPr/>
          <p:nvPr/>
        </p:nvSpPr>
        <p:spPr>
          <a:xfrm>
            <a:off x="3758350" y="14224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p18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3" name="Google Shape;143;p18"/>
          <p:cNvSpPr/>
          <p:nvPr/>
        </p:nvSpPr>
        <p:spPr>
          <a:xfrm>
            <a:off x="6166650" y="141572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4" name="Google Shape;144;p18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  <p:sp>
        <p:nvSpPr>
          <p:cNvPr id="145" name="Google Shape;145;p18"/>
          <p:cNvSpPr/>
          <p:nvPr/>
        </p:nvSpPr>
        <p:spPr>
          <a:xfrm>
            <a:off x="7714225" y="24511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6" name="Google Shape;146;p18"/>
          <p:cNvSpPr/>
          <p:nvPr/>
        </p:nvSpPr>
        <p:spPr>
          <a:xfrm>
            <a:off x="7318525" y="28468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7" name="Google Shape;147;p18"/>
          <p:cNvSpPr/>
          <p:nvPr/>
        </p:nvSpPr>
        <p:spPr>
          <a:xfrm>
            <a:off x="1393250" y="136817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</a:t>
            </a:r>
            <a:endParaRPr/>
          </a:p>
        </p:txBody>
      </p:sp>
      <p:sp>
        <p:nvSpPr>
          <p:cNvPr id="148" name="Google Shape;148;p18"/>
          <p:cNvSpPr/>
          <p:nvPr/>
        </p:nvSpPr>
        <p:spPr>
          <a:xfrm>
            <a:off x="6166650" y="25246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9" name="Google Shape;149;p18"/>
          <p:cNvSpPr/>
          <p:nvPr/>
        </p:nvSpPr>
        <p:spPr>
          <a:xfrm>
            <a:off x="7318525" y="10200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0" name="Google Shape;150;p18"/>
          <p:cNvSpPr/>
          <p:nvPr/>
        </p:nvSpPr>
        <p:spPr>
          <a:xfrm>
            <a:off x="3440875" y="278752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151" name="Google Shape;151;p18"/>
          <p:cNvSpPr/>
          <p:nvPr/>
        </p:nvSpPr>
        <p:spPr>
          <a:xfrm>
            <a:off x="6771750" y="881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2" name="Google Shape;152;p18"/>
          <p:cNvSpPr/>
          <p:nvPr/>
        </p:nvSpPr>
        <p:spPr>
          <a:xfrm>
            <a:off x="1886625" y="136817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  <p:sp>
        <p:nvSpPr>
          <p:cNvPr id="153" name="Google Shape;153;p18"/>
          <p:cNvSpPr/>
          <p:nvPr/>
        </p:nvSpPr>
        <p:spPr>
          <a:xfrm>
            <a:off x="6562350" y="21289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4" name="Google Shape;154;p18"/>
          <p:cNvSpPr txBox="1"/>
          <p:nvPr/>
        </p:nvSpPr>
        <p:spPr>
          <a:xfrm>
            <a:off x="2282325" y="148900"/>
            <a:ext cx="5871300" cy="415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500"/>
              <a:t>4</a:t>
            </a:r>
            <a:r>
              <a:rPr b="1" lang="fr" sz="1500"/>
              <a:t>- MR et RP parlent, MR laisse le pistolet à RP</a:t>
            </a:r>
            <a:endParaRPr b="1" sz="1500"/>
          </a:p>
        </p:txBody>
      </p:sp>
      <p:sp>
        <p:nvSpPr>
          <p:cNvPr id="155" name="Google Shape;155;p18"/>
          <p:cNvSpPr/>
          <p:nvPr/>
        </p:nvSpPr>
        <p:spPr>
          <a:xfrm>
            <a:off x="3929888" y="14536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6" name="Google Shape;156;p18"/>
          <p:cNvSpPr txBox="1"/>
          <p:nvPr/>
        </p:nvSpPr>
        <p:spPr>
          <a:xfrm>
            <a:off x="3000850" y="3389250"/>
            <a:ext cx="18798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Bernard reste à l’écart</a:t>
            </a:r>
            <a:endParaRPr/>
          </a:p>
        </p:txBody>
      </p:sp>
      <p:sp>
        <p:nvSpPr>
          <p:cNvPr id="157" name="Google Shape;157;p18"/>
          <p:cNvSpPr txBox="1"/>
          <p:nvPr/>
        </p:nvSpPr>
        <p:spPr>
          <a:xfrm>
            <a:off x="4572000" y="881725"/>
            <a:ext cx="18798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Armand parle aux autres personnages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p19"/>
          <p:cNvSpPr/>
          <p:nvPr/>
        </p:nvSpPr>
        <p:spPr>
          <a:xfrm>
            <a:off x="689500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3" name="Google Shape;163;p19"/>
          <p:cNvSpPr/>
          <p:nvPr/>
        </p:nvSpPr>
        <p:spPr>
          <a:xfrm>
            <a:off x="5320600" y="13646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4" name="Google Shape;164;p19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  <p:sp>
        <p:nvSpPr>
          <p:cNvPr id="165" name="Google Shape;165;p19"/>
          <p:cNvSpPr/>
          <p:nvPr/>
        </p:nvSpPr>
        <p:spPr>
          <a:xfrm>
            <a:off x="7714225" y="24511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6" name="Google Shape;166;p19"/>
          <p:cNvSpPr/>
          <p:nvPr/>
        </p:nvSpPr>
        <p:spPr>
          <a:xfrm>
            <a:off x="7318525" y="28468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7" name="Google Shape;167;p19"/>
          <p:cNvSpPr/>
          <p:nvPr/>
        </p:nvSpPr>
        <p:spPr>
          <a:xfrm>
            <a:off x="4924900" y="180657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</a:t>
            </a:r>
            <a:endParaRPr/>
          </a:p>
        </p:txBody>
      </p:sp>
      <p:sp>
        <p:nvSpPr>
          <p:cNvPr id="168" name="Google Shape;168;p19"/>
          <p:cNvSpPr/>
          <p:nvPr/>
        </p:nvSpPr>
        <p:spPr>
          <a:xfrm>
            <a:off x="6166650" y="25246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9" name="Google Shape;169;p19"/>
          <p:cNvSpPr/>
          <p:nvPr/>
        </p:nvSpPr>
        <p:spPr>
          <a:xfrm>
            <a:off x="7318525" y="10200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0" name="Google Shape;170;p19"/>
          <p:cNvSpPr/>
          <p:nvPr/>
        </p:nvSpPr>
        <p:spPr>
          <a:xfrm>
            <a:off x="2129050" y="136467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171" name="Google Shape;171;p19"/>
          <p:cNvSpPr/>
          <p:nvPr/>
        </p:nvSpPr>
        <p:spPr>
          <a:xfrm>
            <a:off x="6771750" y="881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2" name="Google Shape;172;p19"/>
          <p:cNvSpPr/>
          <p:nvPr/>
        </p:nvSpPr>
        <p:spPr>
          <a:xfrm>
            <a:off x="1560875" y="136467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  <p:sp>
        <p:nvSpPr>
          <p:cNvPr id="173" name="Google Shape;173;p19"/>
          <p:cNvSpPr/>
          <p:nvPr/>
        </p:nvSpPr>
        <p:spPr>
          <a:xfrm>
            <a:off x="6562350" y="21289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4" name="Google Shape;174;p19"/>
          <p:cNvSpPr txBox="1"/>
          <p:nvPr/>
        </p:nvSpPr>
        <p:spPr>
          <a:xfrm>
            <a:off x="1029100" y="178875"/>
            <a:ext cx="69408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/>
              <a:t>5- Marijane retourne voir Armand pour lui dire qu’il n’y a rien. Pendant ce temps, Bernard va voir Romain et récupère l’arme.</a:t>
            </a:r>
            <a:endParaRPr b="1"/>
          </a:p>
        </p:txBody>
      </p:sp>
      <p:sp>
        <p:nvSpPr>
          <p:cNvPr id="175" name="Google Shape;175;p19"/>
          <p:cNvSpPr/>
          <p:nvPr/>
        </p:nvSpPr>
        <p:spPr>
          <a:xfrm>
            <a:off x="4000238" y="12540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9" name="Shape 1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" name="Google Shape;180;p20"/>
          <p:cNvSpPr/>
          <p:nvPr/>
        </p:nvSpPr>
        <p:spPr>
          <a:xfrm>
            <a:off x="670775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1" name="Google Shape;181;p20"/>
          <p:cNvSpPr/>
          <p:nvPr/>
        </p:nvSpPr>
        <p:spPr>
          <a:xfrm>
            <a:off x="5164750" y="120247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2" name="Google Shape;182;p20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  <p:sp>
        <p:nvSpPr>
          <p:cNvPr id="183" name="Google Shape;183;p20"/>
          <p:cNvSpPr/>
          <p:nvPr/>
        </p:nvSpPr>
        <p:spPr>
          <a:xfrm>
            <a:off x="4000238" y="12540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4" name="Google Shape;184;p20"/>
          <p:cNvSpPr/>
          <p:nvPr/>
        </p:nvSpPr>
        <p:spPr>
          <a:xfrm>
            <a:off x="7714225" y="24511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5" name="Google Shape;185;p20"/>
          <p:cNvSpPr/>
          <p:nvPr/>
        </p:nvSpPr>
        <p:spPr>
          <a:xfrm>
            <a:off x="7318525" y="28468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6" name="Google Shape;186;p20"/>
          <p:cNvSpPr/>
          <p:nvPr/>
        </p:nvSpPr>
        <p:spPr>
          <a:xfrm>
            <a:off x="7649425" y="133027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</a:t>
            </a:r>
            <a:endParaRPr/>
          </a:p>
        </p:txBody>
      </p:sp>
      <p:sp>
        <p:nvSpPr>
          <p:cNvPr id="187" name="Google Shape;187;p20"/>
          <p:cNvSpPr/>
          <p:nvPr/>
        </p:nvSpPr>
        <p:spPr>
          <a:xfrm>
            <a:off x="7464800" y="177645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8" name="Google Shape;188;p20"/>
          <p:cNvSpPr/>
          <p:nvPr/>
        </p:nvSpPr>
        <p:spPr>
          <a:xfrm>
            <a:off x="6224975" y="185897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9" name="Google Shape;189;p20"/>
          <p:cNvSpPr/>
          <p:nvPr/>
        </p:nvSpPr>
        <p:spPr>
          <a:xfrm>
            <a:off x="1393250" y="133027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190" name="Google Shape;190;p20"/>
          <p:cNvSpPr/>
          <p:nvPr/>
        </p:nvSpPr>
        <p:spPr>
          <a:xfrm>
            <a:off x="6771750" y="881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1" name="Google Shape;191;p20"/>
          <p:cNvSpPr/>
          <p:nvPr/>
        </p:nvSpPr>
        <p:spPr>
          <a:xfrm>
            <a:off x="5829275" y="211955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2" name="Google Shape;192;p20"/>
          <p:cNvSpPr txBox="1"/>
          <p:nvPr/>
        </p:nvSpPr>
        <p:spPr>
          <a:xfrm>
            <a:off x="2781100" y="69800"/>
            <a:ext cx="32964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>
                <a:solidFill>
                  <a:schemeClr val="dk1"/>
                </a:solidFill>
              </a:rPr>
              <a:t>6- Nouveaux binômes</a:t>
            </a:r>
            <a:endParaRPr b="1"/>
          </a:p>
        </p:txBody>
      </p:sp>
      <p:sp>
        <p:nvSpPr>
          <p:cNvPr id="193" name="Google Shape;193;p20"/>
          <p:cNvSpPr/>
          <p:nvPr/>
        </p:nvSpPr>
        <p:spPr>
          <a:xfrm>
            <a:off x="1923150" y="133027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97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Google Shape;198;p21"/>
          <p:cNvSpPr/>
          <p:nvPr/>
        </p:nvSpPr>
        <p:spPr>
          <a:xfrm>
            <a:off x="670775" y="765475"/>
            <a:ext cx="7620000" cy="2582700"/>
          </a:xfrm>
          <a:prstGeom prst="rect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99" name="Google Shape;199;p21"/>
          <p:cNvSpPr/>
          <p:nvPr/>
        </p:nvSpPr>
        <p:spPr>
          <a:xfrm>
            <a:off x="5523100" y="959325"/>
            <a:ext cx="550800" cy="523500"/>
          </a:xfrm>
          <a:prstGeom prst="star5">
            <a:avLst>
              <a:gd fmla="val 19098" name="adj"/>
              <a:gd fmla="val 105146" name="hf"/>
              <a:gd fmla="val 110557" name="vf"/>
            </a:avLst>
          </a:prstGeom>
          <a:solidFill>
            <a:srgbClr val="F1C23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0" name="Google Shape;200;p21"/>
          <p:cNvSpPr/>
          <p:nvPr/>
        </p:nvSpPr>
        <p:spPr>
          <a:xfrm>
            <a:off x="1154850" y="905075"/>
            <a:ext cx="872500" cy="349000"/>
          </a:xfrm>
          <a:prstGeom prst="flowChartProcess">
            <a:avLst/>
          </a:prstGeom>
          <a:solidFill>
            <a:srgbClr val="FFF2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sacs</a:t>
            </a:r>
            <a:endParaRPr/>
          </a:p>
        </p:txBody>
      </p:sp>
      <p:sp>
        <p:nvSpPr>
          <p:cNvPr id="201" name="Google Shape;201;p21"/>
          <p:cNvSpPr/>
          <p:nvPr/>
        </p:nvSpPr>
        <p:spPr>
          <a:xfrm>
            <a:off x="4000238" y="1254075"/>
            <a:ext cx="589200" cy="12063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2" name="Google Shape;202;p21"/>
          <p:cNvSpPr/>
          <p:nvPr/>
        </p:nvSpPr>
        <p:spPr>
          <a:xfrm>
            <a:off x="7714225" y="26393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3" name="Google Shape;203;p21"/>
          <p:cNvSpPr/>
          <p:nvPr/>
        </p:nvSpPr>
        <p:spPr>
          <a:xfrm>
            <a:off x="7318525" y="284680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4" name="Google Shape;204;p21"/>
          <p:cNvSpPr/>
          <p:nvPr/>
        </p:nvSpPr>
        <p:spPr>
          <a:xfrm>
            <a:off x="7649425" y="1330275"/>
            <a:ext cx="395700" cy="395700"/>
          </a:xfrm>
          <a:prstGeom prst="ellipse">
            <a:avLst/>
          </a:prstGeom>
          <a:solidFill>
            <a:srgbClr val="F4CCCC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M</a:t>
            </a:r>
            <a:endParaRPr/>
          </a:p>
        </p:txBody>
      </p:sp>
      <p:sp>
        <p:nvSpPr>
          <p:cNvPr id="205" name="Google Shape;205;p21"/>
          <p:cNvSpPr/>
          <p:nvPr/>
        </p:nvSpPr>
        <p:spPr>
          <a:xfrm>
            <a:off x="7464800" y="1776450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6" name="Google Shape;206;p21"/>
          <p:cNvSpPr/>
          <p:nvPr/>
        </p:nvSpPr>
        <p:spPr>
          <a:xfrm>
            <a:off x="6047300" y="2243613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7" name="Google Shape;207;p21"/>
          <p:cNvSpPr/>
          <p:nvPr/>
        </p:nvSpPr>
        <p:spPr>
          <a:xfrm>
            <a:off x="1393250" y="1330275"/>
            <a:ext cx="395700" cy="395700"/>
          </a:xfrm>
          <a:prstGeom prst="ellipse">
            <a:avLst/>
          </a:prstGeom>
          <a:solidFill>
            <a:srgbClr val="C9DAF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B</a:t>
            </a:r>
            <a:endParaRPr/>
          </a:p>
        </p:txBody>
      </p:sp>
      <p:sp>
        <p:nvSpPr>
          <p:cNvPr id="208" name="Google Shape;208;p21"/>
          <p:cNvSpPr/>
          <p:nvPr/>
        </p:nvSpPr>
        <p:spPr>
          <a:xfrm>
            <a:off x="6771750" y="881725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9" name="Google Shape;209;p21"/>
          <p:cNvSpPr/>
          <p:nvPr/>
        </p:nvSpPr>
        <p:spPr>
          <a:xfrm>
            <a:off x="5651600" y="2504188"/>
            <a:ext cx="395700" cy="395700"/>
          </a:xfrm>
          <a:prstGeom prst="ellipse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0" name="Google Shape;210;p21"/>
          <p:cNvSpPr/>
          <p:nvPr/>
        </p:nvSpPr>
        <p:spPr>
          <a:xfrm>
            <a:off x="6224975" y="858375"/>
            <a:ext cx="395700" cy="395700"/>
          </a:xfrm>
          <a:prstGeom prst="ellipse">
            <a:avLst/>
          </a:prstGeom>
          <a:solidFill>
            <a:srgbClr val="D9EAD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R</a:t>
            </a:r>
            <a:endParaRPr/>
          </a:p>
        </p:txBody>
      </p:sp>
      <p:sp>
        <p:nvSpPr>
          <p:cNvPr id="211" name="Google Shape;211;p21"/>
          <p:cNvSpPr txBox="1"/>
          <p:nvPr/>
        </p:nvSpPr>
        <p:spPr>
          <a:xfrm>
            <a:off x="2781100" y="69800"/>
            <a:ext cx="3296400" cy="6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fr">
                <a:solidFill>
                  <a:schemeClr val="dk1"/>
                </a:solidFill>
              </a:rPr>
              <a:t>7</a:t>
            </a:r>
            <a:r>
              <a:rPr b="1" lang="fr">
                <a:solidFill>
                  <a:schemeClr val="dk1"/>
                </a:solidFill>
              </a:rPr>
              <a:t>- Romain revient. Bernard peut cacher l’arme, la garder…</a:t>
            </a:r>
            <a:endParaRPr b="1"/>
          </a:p>
        </p:txBody>
      </p:sp>
      <p:sp>
        <p:nvSpPr>
          <p:cNvPr id="212" name="Google Shape;212;p21"/>
          <p:cNvSpPr txBox="1"/>
          <p:nvPr/>
        </p:nvSpPr>
        <p:spPr>
          <a:xfrm>
            <a:off x="5899900" y="1356425"/>
            <a:ext cx="6825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Clash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